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65" r:id="rId4"/>
    <p:sldId id="263" r:id="rId5"/>
    <p:sldId id="264" r:id="rId6"/>
    <p:sldId id="266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132" d="100"/>
          <a:sy n="132" d="100"/>
        </p:scale>
        <p:origin x="-1752" y="-96"/>
      </p:cViewPr>
      <p:guideLst>
        <p:guide orient="horz" pos="2160"/>
        <p:guide pos="2824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presProps" Target="presProps.xml"/><Relationship Id="rId12" Type="http://schemas.openxmlformats.org/officeDocument/2006/relationships/viewProps" Target="viewProps.xml"/><Relationship Id="rId13" Type="http://schemas.openxmlformats.org/officeDocument/2006/relationships/theme" Target="theme/theme1.xml"/><Relationship Id="rId14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notesMaster" Target="notesMasters/notesMaster1.xml"/><Relationship Id="rId10" Type="http://schemas.openxmlformats.org/officeDocument/2006/relationships/printerSettings" Target="printerSettings/printerSettings1.bin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E1334ED-24EA-FA4C-9BEA-C7DB574FFC80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7A940F-AB6D-5C46-B4FA-1EEEEE7D090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58464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F36A-750F-4841-B209-80F0B489083F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653-7337-7E40-B17E-F1D10A2B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3861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F36A-750F-4841-B209-80F0B489083F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653-7337-7E40-B17E-F1D10A2B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20804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F36A-750F-4841-B209-80F0B489083F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653-7337-7E40-B17E-F1D10A2B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007058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F36A-750F-4841-B209-80F0B489083F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653-7337-7E40-B17E-F1D10A2B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4759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F36A-750F-4841-B209-80F0B489083F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653-7337-7E40-B17E-F1D10A2B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745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F36A-750F-4841-B209-80F0B489083F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653-7337-7E40-B17E-F1D10A2B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276049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F36A-750F-4841-B209-80F0B489083F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653-7337-7E40-B17E-F1D10A2B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87839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F36A-750F-4841-B209-80F0B489083F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653-7337-7E40-B17E-F1D10A2B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4366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F36A-750F-4841-B209-80F0B489083F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653-7337-7E40-B17E-F1D10A2B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820584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F36A-750F-4841-B209-80F0B489083F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653-7337-7E40-B17E-F1D10A2B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47873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30AF36A-750F-4841-B209-80F0B489083F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EB5653-7337-7E40-B17E-F1D10A2B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66332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0AF36A-750F-4841-B209-80F0B489083F}" type="datetimeFigureOut">
              <a:rPr lang="en-US" smtClean="0"/>
              <a:t>11/23/15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B5653-7337-7E40-B17E-F1D10A2B2B6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245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 Evaluation of Privacy for DNS Private Exchange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2400" dirty="0"/>
              <a:t>https://</a:t>
            </a:r>
            <a:r>
              <a:rPr lang="en-US" sz="2400" dirty="0" err="1"/>
              <a:t>tools.ietf.org</a:t>
            </a:r>
            <a:r>
              <a:rPr lang="en-US" sz="2400" dirty="0"/>
              <a:t>/html/draft-am-dprive-eval-</a:t>
            </a:r>
            <a:r>
              <a:rPr lang="en-US" sz="2400" dirty="0" smtClean="0"/>
              <a:t>02</a:t>
            </a:r>
            <a:br>
              <a:rPr lang="en-US" sz="2400" dirty="0" smtClean="0"/>
            </a:br>
            <a:r>
              <a:rPr lang="en-US" sz="2400" dirty="0"/>
              <a:t/>
            </a:r>
            <a:br>
              <a:rPr lang="en-US" sz="2400" dirty="0"/>
            </a:br>
            <a:endParaRPr lang="en-US" sz="2400" dirty="0" smtClean="0"/>
          </a:p>
          <a:p>
            <a:r>
              <a:rPr lang="en-US" sz="2400" dirty="0" smtClean="0"/>
              <a:t>Aziz Mohaisen and Allison </a:t>
            </a:r>
            <a:r>
              <a:rPr lang="en-US" sz="2400" dirty="0" err="1" smtClean="0"/>
              <a:t>Mankin</a:t>
            </a:r>
            <a:endParaRPr lang="en-US" sz="2400" dirty="0" smtClean="0"/>
          </a:p>
          <a:p>
            <a:r>
              <a:rPr lang="en-US" sz="2400" dirty="0" smtClean="0"/>
              <a:t>DPRIVE - IETF 94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01651236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touch of </a:t>
            </a:r>
            <a:r>
              <a:rPr lang="en-US" dirty="0" err="1" smtClean="0"/>
              <a:t>Eval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Draft is posted, feedback is </a:t>
            </a:r>
            <a:r>
              <a:rPr lang="en-US" smtClean="0"/>
              <a:t>very welcome!</a:t>
            </a:r>
            <a:endParaRPr lang="en-US" dirty="0"/>
          </a:p>
          <a:p>
            <a:pPr lvl="1"/>
            <a:r>
              <a:rPr lang="en-US" dirty="0"/>
              <a:t>draft-am-dprive-eval-02.</a:t>
            </a:r>
            <a:r>
              <a:rPr lang="en-US" dirty="0" smtClean="0"/>
              <a:t>txt</a:t>
            </a:r>
          </a:p>
          <a:p>
            <a:pPr lvl="1"/>
            <a:r>
              <a:rPr lang="en-US" dirty="0" smtClean="0"/>
              <a:t>Many thanks to </a:t>
            </a:r>
            <a:r>
              <a:rPr lang="en-US" dirty="0"/>
              <a:t>Tim </a:t>
            </a:r>
            <a:r>
              <a:rPr lang="en-US" dirty="0" err="1" smtClean="0"/>
              <a:t>Wicinski</a:t>
            </a:r>
            <a:r>
              <a:rPr lang="en-US" dirty="0" smtClean="0"/>
              <a:t> for his detailed feedback on the draft, including a DNS implementer approach to DNS evaluation. </a:t>
            </a:r>
            <a:endParaRPr lang="en-US" dirty="0"/>
          </a:p>
          <a:p>
            <a:r>
              <a:rPr lang="en-US" dirty="0" smtClean="0"/>
              <a:t>Current main structure</a:t>
            </a:r>
          </a:p>
          <a:p>
            <a:pPr lvl="1"/>
            <a:r>
              <a:rPr lang="en-US" dirty="0" smtClean="0"/>
              <a:t>Same as in _01</a:t>
            </a:r>
          </a:p>
          <a:p>
            <a:pPr lvl="2"/>
            <a:r>
              <a:rPr lang="en-US" dirty="0" smtClean="0"/>
              <a:t>See next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7527490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Keys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57200" y="1535113"/>
            <a:ext cx="4040188" cy="459105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Entities: </a:t>
            </a:r>
          </a:p>
          <a:p>
            <a:pPr lvl="1"/>
            <a:r>
              <a:rPr lang="en-US" dirty="0"/>
              <a:t>A</a:t>
            </a:r>
            <a:r>
              <a:rPr lang="en-US" dirty="0" smtClean="0"/>
              <a:t>ttackers, eavesdropper, enabler, individual, initiator, intermediary, observer.</a:t>
            </a:r>
          </a:p>
          <a:p>
            <a:r>
              <a:rPr lang="en-US" dirty="0" smtClean="0"/>
              <a:t>Data analysis</a:t>
            </a:r>
          </a:p>
          <a:p>
            <a:pPr lvl="1"/>
            <a:r>
              <a:rPr lang="en-US" dirty="0" err="1"/>
              <a:t>Identifiability</a:t>
            </a:r>
            <a:r>
              <a:rPr lang="en-US" dirty="0"/>
              <a:t>, </a:t>
            </a:r>
            <a:r>
              <a:rPr lang="en-US" dirty="0" smtClean="0"/>
              <a:t>personal names, and </a:t>
            </a:r>
            <a:r>
              <a:rPr lang="en-US" dirty="0" err="1" smtClean="0"/>
              <a:t>pseudonomity</a:t>
            </a:r>
            <a:endParaRPr lang="en-US" dirty="0" smtClean="0"/>
          </a:p>
          <a:p>
            <a:pPr lvl="1"/>
            <a:r>
              <a:rPr lang="en-US" dirty="0" smtClean="0"/>
              <a:t>Other notions from RFC4949; anonymity, sets, attributes, provider, relying party, etc.</a:t>
            </a:r>
          </a:p>
          <a:p>
            <a:r>
              <a:rPr lang="en-US" dirty="0" smtClean="0"/>
              <a:t>Other central notions</a:t>
            </a:r>
          </a:p>
          <a:p>
            <a:pPr lvl="1"/>
            <a:r>
              <a:rPr lang="en-US" dirty="0" smtClean="0"/>
              <a:t>PII, subject, pseudonym, </a:t>
            </a:r>
            <a:r>
              <a:rPr lang="en-US" dirty="0" err="1" smtClean="0"/>
              <a:t>unlinkability</a:t>
            </a:r>
            <a:r>
              <a:rPr lang="en-US" dirty="0" smtClean="0"/>
              <a:t>, </a:t>
            </a:r>
            <a:r>
              <a:rPr lang="en-US" dirty="0" err="1" smtClean="0"/>
              <a:t>undetectability</a:t>
            </a:r>
            <a:r>
              <a:rPr lang="en-US" dirty="0" smtClean="0"/>
              <a:t>, and </a:t>
            </a:r>
            <a:r>
              <a:rPr lang="en-US" dirty="0" err="1" smtClean="0"/>
              <a:t>unobservability</a:t>
            </a:r>
            <a:endParaRPr lang="en-US" dirty="0" smtClean="0"/>
          </a:p>
          <a:p>
            <a:pPr lvl="1"/>
            <a:endParaRPr lang="en-US" dirty="0" smtClean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4"/>
          </p:nvPr>
        </p:nvSpPr>
        <p:spPr>
          <a:xfrm>
            <a:off x="4645025" y="1535113"/>
            <a:ext cx="4041775" cy="4591050"/>
          </a:xfrm>
        </p:spPr>
        <p:txBody>
          <a:bodyPr/>
          <a:lstStyle/>
          <a:p>
            <a:r>
              <a:rPr lang="en-US" dirty="0" smtClean="0"/>
              <a:t>System model</a:t>
            </a:r>
          </a:p>
          <a:p>
            <a:pPr lvl="1"/>
            <a:r>
              <a:rPr lang="en-US" dirty="0" smtClean="0"/>
              <a:t>DNS resolvers: S, R, A, and P</a:t>
            </a:r>
          </a:p>
          <a:p>
            <a:pPr lvl="1"/>
            <a:r>
              <a:rPr lang="en-US" dirty="0" smtClean="0"/>
              <a:t>Setup: S-R, S-P, P-R, R-A</a:t>
            </a:r>
          </a:p>
          <a:p>
            <a:pPr lvl="1"/>
            <a:r>
              <a:rPr lang="en-US" dirty="0" smtClean="0"/>
              <a:t>Main </a:t>
            </a:r>
            <a:r>
              <a:rPr lang="en-US" dirty="0" err="1" smtClean="0"/>
              <a:t>targetted</a:t>
            </a:r>
            <a:r>
              <a:rPr lang="en-US" dirty="0" smtClean="0"/>
              <a:t> link is S-R</a:t>
            </a:r>
          </a:p>
          <a:p>
            <a:r>
              <a:rPr lang="en-US" dirty="0" smtClean="0"/>
              <a:t>Risk model (monitors)</a:t>
            </a:r>
          </a:p>
          <a:p>
            <a:pPr lvl="1"/>
            <a:r>
              <a:rPr lang="en-US" dirty="0" smtClean="0"/>
              <a:t>Type-1: passive pervasive</a:t>
            </a:r>
          </a:p>
          <a:p>
            <a:pPr lvl="1"/>
            <a:r>
              <a:rPr lang="en-US" dirty="0" smtClean="0"/>
              <a:t>Type-2: active</a:t>
            </a:r>
          </a:p>
          <a:p>
            <a:pPr lvl="1"/>
            <a:r>
              <a:rPr lang="en-US" dirty="0" smtClean="0"/>
              <a:t>In the system</a:t>
            </a:r>
          </a:p>
          <a:p>
            <a:r>
              <a:rPr lang="en-US" dirty="0" smtClean="0"/>
              <a:t>Mechanisms</a:t>
            </a:r>
          </a:p>
          <a:p>
            <a:pPr lvl="1"/>
            <a:r>
              <a:rPr lang="en-US" dirty="0" smtClean="0"/>
              <a:t>Mix, dummy traffic, PIR, </a:t>
            </a:r>
            <a:r>
              <a:rPr lang="en-US" dirty="0" err="1" smtClean="0"/>
              <a:t>qname</a:t>
            </a:r>
            <a:r>
              <a:rPr lang="en-US" dirty="0" smtClean="0"/>
              <a:t> minimization, encryption and composed.</a:t>
            </a:r>
          </a:p>
          <a:p>
            <a:pPr lvl="1"/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473349" y="6204267"/>
            <a:ext cx="267028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And evaluation templates!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0132800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Consistent use of terms with other RFCs</a:t>
            </a:r>
          </a:p>
          <a:p>
            <a:pPr lvl="1"/>
            <a:r>
              <a:rPr lang="en-US" dirty="0" smtClean="0"/>
              <a:t>Monitors instead of actors</a:t>
            </a:r>
          </a:p>
          <a:p>
            <a:pPr lvl="1"/>
            <a:r>
              <a:rPr lang="en-US" dirty="0" smtClean="0"/>
              <a:t>Threat instead of risk</a:t>
            </a:r>
          </a:p>
          <a:p>
            <a:pPr lvl="1"/>
            <a:r>
              <a:rPr lang="en-US" dirty="0" smtClean="0"/>
              <a:t>Mix networks instead of (both) mix and mixing</a:t>
            </a:r>
          </a:p>
          <a:p>
            <a:pPr lvl="1"/>
            <a:r>
              <a:rPr lang="en-US" dirty="0" smtClean="0"/>
              <a:t>DNS exchange instead of communication. </a:t>
            </a:r>
          </a:p>
          <a:p>
            <a:r>
              <a:rPr lang="en-US" dirty="0" smtClean="0"/>
              <a:t>Major rewording through the draft to clear any ambiguity for evaluators. </a:t>
            </a:r>
            <a:endParaRPr lang="en-US" dirty="0"/>
          </a:p>
          <a:p>
            <a:r>
              <a:rPr lang="en-US" dirty="0" smtClean="0"/>
              <a:t>Recently published RFCs are referenced with their permanent numbers.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6191053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Differences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active monitor model is enriched</a:t>
            </a:r>
          </a:p>
          <a:p>
            <a:r>
              <a:rPr lang="en-US" dirty="0" smtClean="0"/>
              <a:t>Evaluation templates are reduced</a:t>
            </a:r>
          </a:p>
          <a:p>
            <a:pPr lvl="1"/>
            <a:r>
              <a:rPr lang="en-US" dirty="0" smtClean="0"/>
              <a:t>Not provided parameters are removed (was NA)</a:t>
            </a:r>
          </a:p>
          <a:p>
            <a:pPr lvl="1"/>
            <a:r>
              <a:rPr lang="en-US" dirty="0" smtClean="0"/>
              <a:t>Consistent presentation of interfaces</a:t>
            </a:r>
          </a:p>
          <a:p>
            <a:pPr lvl="1"/>
            <a:r>
              <a:rPr lang="en-US" dirty="0" smtClean="0"/>
              <a:t>Consolidated multiple parameters without naming them into a set (</a:t>
            </a:r>
            <a:r>
              <a:rPr lang="en-US" dirty="0" err="1" smtClean="0"/>
              <a:t>params</a:t>
            </a:r>
            <a:r>
              <a:rPr lang="en-US" dirty="0" smtClean="0"/>
              <a:t>).</a:t>
            </a:r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3529786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5" name="Subtitle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Questions?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9180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References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Aziz Mohaisen and Allison </a:t>
            </a:r>
            <a:r>
              <a:rPr lang="en-US" dirty="0" err="1" smtClean="0"/>
              <a:t>Mankin</a:t>
            </a:r>
            <a:r>
              <a:rPr lang="en-US" dirty="0" smtClean="0"/>
              <a:t>. Evaluation </a:t>
            </a:r>
            <a:r>
              <a:rPr lang="en-US" dirty="0"/>
              <a:t>of Privacy for DNS Private </a:t>
            </a:r>
            <a:r>
              <a:rPr lang="en-US" dirty="0" smtClean="0"/>
              <a:t>Exchange. </a:t>
            </a:r>
            <a:r>
              <a:rPr lang="en-US" dirty="0"/>
              <a:t>Internet Draft, 2015  https://</a:t>
            </a:r>
            <a:r>
              <a:rPr lang="en-US" dirty="0" err="1"/>
              <a:t>tools.ietf.org</a:t>
            </a:r>
            <a:r>
              <a:rPr lang="en-US" dirty="0"/>
              <a:t>/html/draft-am-dprive-eval-02</a:t>
            </a:r>
          </a:p>
        </p:txBody>
      </p:sp>
    </p:spTree>
    <p:extLst>
      <p:ext uri="{BB962C8B-B14F-4D97-AF65-F5344CB8AC3E}">
        <p14:creationId xmlns:p14="http://schemas.microsoft.com/office/powerpoint/2010/main" val="18005725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239</TotalTime>
  <Words>348</Words>
  <Application>Microsoft Macintosh PowerPoint</Application>
  <PresentationFormat>On-screen Show (4:3)</PresentationFormat>
  <Paragraphs>48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 Evaluation of Privacy for DNS Private Exchange</vt:lpstr>
      <vt:lpstr>A touch of Eval</vt:lpstr>
      <vt:lpstr>Keys</vt:lpstr>
      <vt:lpstr>Main Differences</vt:lpstr>
      <vt:lpstr>Main Differences</vt:lpstr>
      <vt:lpstr>Thank you!</vt:lpstr>
      <vt:lpstr>References</vt:lpstr>
    </vt:vector>
  </TitlesOfParts>
  <Company>Verisign Labs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Touch of Eval</dc:title>
  <dc:creator>Allison Mankin</dc:creator>
  <cp:lastModifiedBy>Aziz Mohaisen</cp:lastModifiedBy>
  <cp:revision>22</cp:revision>
  <dcterms:created xsi:type="dcterms:W3CDTF">2015-03-23T14:07:43Z</dcterms:created>
  <dcterms:modified xsi:type="dcterms:W3CDTF">2015-11-23T16:12:21Z</dcterms:modified>
</cp:coreProperties>
</file>