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000"/>
    <a:srgbClr val="B40000"/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1626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B9B5-E20F-4BFD-8874-52AD88695807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4194-8E0A-46D7-B811-F967CABB07B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B9B5-E20F-4BFD-8874-52AD88695807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4194-8E0A-46D7-B811-F967CABB07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B9B5-E20F-4BFD-8874-52AD88695807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4194-8E0A-46D7-B811-F967CABB07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B9B5-E20F-4BFD-8874-52AD88695807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4194-8E0A-46D7-B811-F967CABB07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B9B5-E20F-4BFD-8874-52AD88695807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4194-8E0A-46D7-B811-F967CABB07B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B9B5-E20F-4BFD-8874-52AD88695807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4194-8E0A-46D7-B811-F967CABB07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B9B5-E20F-4BFD-8874-52AD88695807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4194-8E0A-46D7-B811-F967CABB07B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B9B5-E20F-4BFD-8874-52AD88695807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4194-8E0A-46D7-B811-F967CABB07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B9B5-E20F-4BFD-8874-52AD88695807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4194-8E0A-46D7-B811-F967CABB07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B9B5-E20F-4BFD-8874-52AD88695807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4194-8E0A-46D7-B811-F967CABB07B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B9B5-E20F-4BFD-8874-52AD88695807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4194-8E0A-46D7-B811-F967CABB07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0DDB9B5-E20F-4BFD-8874-52AD88695807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A8B4194-8E0A-46D7-B811-F967CABB07B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ll/>
  </p:transition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64604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CAP 4104: Human and Technology Interaction		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   </a:t>
            </a:r>
            <a:r>
              <a:rPr lang="en-US" b="1" dirty="0" smtClean="0">
                <a:solidFill>
                  <a:schemeClr val="bg1"/>
                </a:solidFill>
              </a:rPr>
              <a:t>Aileen </a:t>
            </a:r>
            <a:r>
              <a:rPr lang="en-US" b="1" dirty="0" err="1" smtClean="0">
                <a:solidFill>
                  <a:schemeClr val="bg1"/>
                </a:solidFill>
              </a:rPr>
              <a:t>Baliwag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October 6, 2013					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	  </a:t>
            </a:r>
            <a:r>
              <a:rPr lang="en-US" b="1" dirty="0" smtClean="0">
                <a:solidFill>
                  <a:schemeClr val="bg1"/>
                </a:solidFill>
              </a:rPr>
              <a:t>Michael </a:t>
            </a:r>
            <a:r>
              <a:rPr lang="en-US" b="1" dirty="0" err="1" smtClean="0">
                <a:solidFill>
                  <a:schemeClr val="bg1"/>
                </a:solidFill>
              </a:rPr>
              <a:t>Bobbit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							 </a:t>
            </a:r>
            <a:r>
              <a:rPr lang="en-US" b="1" dirty="0" smtClean="0">
                <a:solidFill>
                  <a:schemeClr val="bg1"/>
                </a:solidFill>
              </a:rPr>
              <a:t>Jeremy </a:t>
            </a:r>
            <a:r>
              <a:rPr lang="en-US" b="1" dirty="0" err="1" smtClean="0">
                <a:solidFill>
                  <a:schemeClr val="bg1"/>
                </a:solidFill>
              </a:rPr>
              <a:t>DeFalco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						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	     </a:t>
            </a:r>
            <a:r>
              <a:rPr lang="en-US" b="1" dirty="0" smtClean="0">
                <a:solidFill>
                  <a:schemeClr val="bg1"/>
                </a:solidFill>
              </a:rPr>
              <a:t>Scott </a:t>
            </a:r>
            <a:r>
              <a:rPr lang="en-US" b="1" dirty="0" smtClean="0">
                <a:solidFill>
                  <a:schemeClr val="bg1"/>
                </a:solidFill>
              </a:rPr>
              <a:t>Holman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07"/>
            <a:ext cx="9144000" cy="425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4155016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Usability Test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Assignment #2</a:t>
            </a:r>
            <a:endParaRPr lang="en-US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596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48" y="1140417"/>
            <a:ext cx="855857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0"/>
            <a:ext cx="6781800" cy="1600200"/>
          </a:xfrm>
        </p:spPr>
        <p:txBody>
          <a:bodyPr anchor="ctr"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4364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Volume control</a:t>
            </a:r>
          </a:p>
          <a:p>
            <a:r>
              <a:rPr lang="en-US" dirty="0"/>
              <a:t>Clear user options</a:t>
            </a:r>
          </a:p>
          <a:p>
            <a:pPr lvl="2"/>
            <a:r>
              <a:rPr lang="en-US" dirty="0"/>
              <a:t>‘Log out’ button</a:t>
            </a:r>
          </a:p>
          <a:p>
            <a:r>
              <a:rPr lang="en-US" dirty="0" smtClean="0"/>
              <a:t>Alter </a:t>
            </a:r>
            <a:r>
              <a:rPr lang="en-US" dirty="0" err="1" smtClean="0"/>
              <a:t>Navigatinon</a:t>
            </a:r>
            <a:r>
              <a:rPr lang="en-US" dirty="0" smtClean="0"/>
              <a:t> Utility</a:t>
            </a:r>
            <a:endParaRPr lang="en-US" dirty="0"/>
          </a:p>
          <a:p>
            <a:pPr lvl="2"/>
            <a:r>
              <a:rPr lang="en-US" dirty="0" smtClean="0"/>
              <a:t>Make Netflix Back Button more </a:t>
            </a:r>
            <a:r>
              <a:rPr lang="en-US" dirty="0" err="1" smtClean="0"/>
              <a:t>visable</a:t>
            </a:r>
            <a:endParaRPr lang="en-US" dirty="0"/>
          </a:p>
          <a:p>
            <a:r>
              <a:rPr lang="en-US" dirty="0"/>
              <a:t>Increase visibility </a:t>
            </a:r>
          </a:p>
          <a:p>
            <a:pPr lvl="2"/>
            <a:r>
              <a:rPr lang="en-US" dirty="0"/>
              <a:t>Switching between seasons</a:t>
            </a:r>
          </a:p>
          <a:p>
            <a:pPr lvl="2"/>
            <a:r>
              <a:rPr lang="en-US" dirty="0"/>
              <a:t>Video playback</a:t>
            </a:r>
          </a:p>
          <a:p>
            <a:r>
              <a:rPr lang="en-US" dirty="0"/>
              <a:t>Audio </a:t>
            </a:r>
            <a:r>
              <a:rPr lang="en-US" dirty="0" smtClean="0"/>
              <a:t>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1772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3820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" dirty="0"/>
              <a:t>Recommendations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media </a:t>
            </a:r>
            <a:r>
              <a:rPr lang="en-US" dirty="0" smtClean="0"/>
              <a:t>expansion</a:t>
            </a:r>
          </a:p>
          <a:p>
            <a:pPr lvl="1"/>
            <a:r>
              <a:rPr lang="en-US" dirty="0" smtClean="0"/>
              <a:t>Watch </a:t>
            </a:r>
            <a:r>
              <a:rPr lang="en-US" dirty="0"/>
              <a:t>with </a:t>
            </a:r>
            <a:r>
              <a:rPr lang="en-US" dirty="0" smtClean="0"/>
              <a:t>friends</a:t>
            </a:r>
          </a:p>
          <a:p>
            <a:pPr lvl="1"/>
            <a:r>
              <a:rPr lang="en-US" dirty="0" smtClean="0"/>
              <a:t>Sharing</a:t>
            </a:r>
          </a:p>
          <a:p>
            <a:pPr lvl="1"/>
            <a:r>
              <a:rPr lang="en-US" dirty="0" smtClean="0"/>
              <a:t>Profile building</a:t>
            </a:r>
            <a:endParaRPr lang="en-US" dirty="0"/>
          </a:p>
        </p:txBody>
      </p:sp>
      <p:sp>
        <p:nvSpPr>
          <p:cNvPr id="4" name="Shape 31"/>
          <p:cNvSpPr/>
          <p:nvPr/>
        </p:nvSpPr>
        <p:spPr>
          <a:xfrm>
            <a:off x="4940085" y="1219200"/>
            <a:ext cx="3701950" cy="35953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200745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3048000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End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(Thunderous applause)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4112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Netflix </a:t>
            </a:r>
            <a:r>
              <a:rPr lang="en-US" dirty="0" smtClean="0"/>
              <a:t>Website</a:t>
            </a:r>
          </a:p>
          <a:p>
            <a:pPr lvl="1"/>
            <a:r>
              <a:rPr lang="en-US" dirty="0" smtClean="0"/>
              <a:t>Available </a:t>
            </a:r>
            <a:r>
              <a:rPr lang="en-US" dirty="0" smtClean="0"/>
              <a:t>in various mediums</a:t>
            </a:r>
          </a:p>
          <a:p>
            <a:pPr lvl="3"/>
            <a:r>
              <a:rPr lang="en-US" dirty="0" smtClean="0"/>
              <a:t>website, mobile devices, game consoles</a:t>
            </a:r>
          </a:p>
          <a:p>
            <a:pPr lvl="1"/>
            <a:r>
              <a:rPr lang="en-US" dirty="0" smtClean="0"/>
              <a:t>Streaming available via internet access</a:t>
            </a:r>
          </a:p>
          <a:p>
            <a:r>
              <a:rPr lang="en-US" dirty="0" smtClean="0"/>
              <a:t>Designed for users of all ages</a:t>
            </a:r>
          </a:p>
          <a:p>
            <a:r>
              <a:rPr lang="en-US" dirty="0" smtClean="0"/>
              <a:t>Focus on new users with various backgrounds</a:t>
            </a:r>
          </a:p>
          <a:p>
            <a:pPr lvl="1"/>
            <a:r>
              <a:rPr lang="en-US" dirty="0" smtClean="0"/>
              <a:t>Evaluate usability and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835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Pre-Test</a:t>
            </a:r>
          </a:p>
          <a:p>
            <a:pPr lvl="1"/>
            <a:r>
              <a:rPr lang="en-US" dirty="0" smtClean="0"/>
              <a:t>Collected demographic information</a:t>
            </a:r>
          </a:p>
          <a:p>
            <a:r>
              <a:rPr lang="en-US" dirty="0" smtClean="0"/>
              <a:t>Testing Steps</a:t>
            </a:r>
          </a:p>
          <a:p>
            <a:pPr lvl="1"/>
            <a:r>
              <a:rPr lang="en-US" dirty="0" smtClean="0"/>
              <a:t>Functions focused on to evaluate usability</a:t>
            </a:r>
          </a:p>
          <a:p>
            <a:r>
              <a:rPr lang="en-US" dirty="0" smtClean="0"/>
              <a:t>Usability Evaluation</a:t>
            </a:r>
          </a:p>
          <a:p>
            <a:pPr lvl="1"/>
            <a:r>
              <a:rPr lang="en-US" dirty="0" smtClean="0"/>
              <a:t>Successful/Unsuccessful</a:t>
            </a:r>
          </a:p>
          <a:p>
            <a:r>
              <a:rPr lang="en-US" dirty="0" smtClean="0"/>
              <a:t>Post-Test:</a:t>
            </a:r>
          </a:p>
          <a:p>
            <a:pPr lvl="1"/>
            <a:r>
              <a:rPr lang="en-US" dirty="0" smtClean="0"/>
              <a:t>Measured customer </a:t>
            </a:r>
            <a:r>
              <a:rPr lang="en-US" dirty="0" smtClean="0"/>
              <a:t>satisfaction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06442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513" y="1295400"/>
            <a:ext cx="7543800" cy="3886200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First time </a:t>
            </a:r>
            <a:r>
              <a:rPr lang="en-US" dirty="0" smtClean="0"/>
              <a:t>users</a:t>
            </a:r>
            <a:endParaRPr lang="en-US" dirty="0" smtClean="0"/>
          </a:p>
          <a:p>
            <a:r>
              <a:rPr lang="en-US" dirty="0" smtClean="0"/>
              <a:t>Wide range of:</a:t>
            </a:r>
          </a:p>
          <a:p>
            <a:pPr lvl="1"/>
            <a:r>
              <a:rPr lang="en-US" dirty="0" smtClean="0"/>
              <a:t>Age</a:t>
            </a:r>
          </a:p>
          <a:p>
            <a:pPr lvl="1"/>
            <a:r>
              <a:rPr lang="en-US" dirty="0" smtClean="0"/>
              <a:t>Gender</a:t>
            </a:r>
          </a:p>
          <a:p>
            <a:pPr lvl="1"/>
            <a:r>
              <a:rPr lang="en-US" dirty="0" smtClean="0"/>
              <a:t>Education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62" y="1066800"/>
            <a:ext cx="9205993" cy="123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8626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Pre-Test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demographic questions</a:t>
            </a:r>
          </a:p>
          <a:p>
            <a:r>
              <a:rPr lang="en-US" dirty="0" smtClean="0"/>
              <a:t>One simple pre-evaluation question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Education and age were important secondary questions to gather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2514600" cy="95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556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Pre-Test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533400"/>
            <a:ext cx="4259629" cy="53327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9969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 participants</a:t>
            </a:r>
          </a:p>
          <a:p>
            <a:pPr lvl="1"/>
            <a:r>
              <a:rPr lang="en-US" dirty="0" smtClean="0"/>
              <a:t>2 – approximately 25 years old</a:t>
            </a:r>
          </a:p>
          <a:p>
            <a:pPr lvl="1"/>
            <a:r>
              <a:rPr lang="en-US" dirty="0" smtClean="0"/>
              <a:t>2 – approximately 35 years old</a:t>
            </a:r>
          </a:p>
          <a:p>
            <a:pPr lvl="1"/>
            <a:r>
              <a:rPr lang="en-US" dirty="0" smtClean="0"/>
              <a:t>2 – approximately 65 years 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628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533400"/>
            <a:ext cx="7543800" cy="3886200"/>
          </a:xfrm>
        </p:spPr>
        <p:txBody>
          <a:bodyPr anchor="t"/>
          <a:lstStyle/>
          <a:p>
            <a:r>
              <a:rPr lang="en-US" dirty="0" smtClean="0"/>
              <a:t>Test subjects tested individually</a:t>
            </a:r>
          </a:p>
          <a:p>
            <a:r>
              <a:rPr lang="en-US" dirty="0" smtClean="0"/>
              <a:t>One by one given a request to perform a basic action with the interface</a:t>
            </a:r>
          </a:p>
          <a:p>
            <a:pPr lvl="2"/>
            <a:r>
              <a:rPr lang="en-US" dirty="0" smtClean="0"/>
              <a:t>Successful/Not Successful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3" t="-322" r="42571" b="322"/>
          <a:stretch/>
        </p:blipFill>
        <p:spPr bwMode="auto">
          <a:xfrm rot="5400000">
            <a:off x="3240758" y="-882436"/>
            <a:ext cx="2654731" cy="91440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33567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8537" r="9615" b="36349"/>
          <a:stretch/>
        </p:blipFill>
        <p:spPr bwMode="auto">
          <a:xfrm>
            <a:off x="3224939" y="762000"/>
            <a:ext cx="5486400" cy="5181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97636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128</TotalTime>
  <Words>188</Words>
  <Application>Microsoft Office PowerPoint</Application>
  <PresentationFormat>On-screen Show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NewsPrint</vt:lpstr>
      <vt:lpstr>PowerPoint Presentation</vt:lpstr>
      <vt:lpstr>Introduction</vt:lpstr>
      <vt:lpstr>Overview of Forms</vt:lpstr>
      <vt:lpstr>Population</vt:lpstr>
      <vt:lpstr>User Pre-Test</vt:lpstr>
      <vt:lpstr>User Pre-Test</vt:lpstr>
      <vt:lpstr>Testing</vt:lpstr>
      <vt:lpstr>Testing</vt:lpstr>
      <vt:lpstr>Testing</vt:lpstr>
      <vt:lpstr>Results</vt:lpstr>
      <vt:lpstr>Recommendations</vt:lpstr>
      <vt:lpstr>Recommendations continued</vt:lpstr>
      <vt:lpstr>The End  (Thunderous applause)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aileenb</dc:creator>
  <cp:lastModifiedBy>Jeremy</cp:lastModifiedBy>
  <cp:revision>15</cp:revision>
  <dcterms:created xsi:type="dcterms:W3CDTF">2013-10-06T22:43:04Z</dcterms:created>
  <dcterms:modified xsi:type="dcterms:W3CDTF">2013-10-07T02:38:34Z</dcterms:modified>
</cp:coreProperties>
</file>